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68" r:id="rId3"/>
    <p:sldId id="260" r:id="rId4"/>
    <p:sldId id="275" r:id="rId5"/>
    <p:sldId id="263" r:id="rId6"/>
    <p:sldId id="266" r:id="rId7"/>
    <p:sldId id="270" r:id="rId8"/>
    <p:sldId id="271" r:id="rId9"/>
    <p:sldId id="277" r:id="rId10"/>
    <p:sldId id="27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FFFF"/>
    <a:srgbClr val="FFE7E7"/>
    <a:srgbClr val="FFF3F3"/>
    <a:srgbClr val="FFCCFF"/>
    <a:srgbClr val="F8E0E2"/>
    <a:srgbClr val="FCE0E4"/>
    <a:srgbClr val="02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1FA5-F04D-4A2B-9308-4C09B7019335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D3D5F-8DE5-4ABA-BAFF-88EC2A1696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333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1FA5-F04D-4A2B-9308-4C09B7019335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D3D5F-8DE5-4ABA-BAFF-88EC2A1696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533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1FA5-F04D-4A2B-9308-4C09B7019335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D3D5F-8DE5-4ABA-BAFF-88EC2A1696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652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1FA5-F04D-4A2B-9308-4C09B7019335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D3D5F-8DE5-4ABA-BAFF-88EC2A1696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981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1FA5-F04D-4A2B-9308-4C09B7019335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D3D5F-8DE5-4ABA-BAFF-88EC2A1696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003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1FA5-F04D-4A2B-9308-4C09B7019335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D3D5F-8DE5-4ABA-BAFF-88EC2A1696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689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1FA5-F04D-4A2B-9308-4C09B7019335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D3D5F-8DE5-4ABA-BAFF-88EC2A1696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319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1FA5-F04D-4A2B-9308-4C09B7019335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D3D5F-8DE5-4ABA-BAFF-88EC2A1696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882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1FA5-F04D-4A2B-9308-4C09B7019335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D3D5F-8DE5-4ABA-BAFF-88EC2A1696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528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1FA5-F04D-4A2B-9308-4C09B7019335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D3D5F-8DE5-4ABA-BAFF-88EC2A1696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259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1FA5-F04D-4A2B-9308-4C09B7019335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D3D5F-8DE5-4ABA-BAFF-88EC2A1696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406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21FA5-F04D-4A2B-9308-4C09B7019335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D3D5F-8DE5-4ABA-BAFF-88EC2A1696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467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8594" cy="6858000"/>
          </a:xfrm>
          <a:prstGeom prst="rect">
            <a:avLst/>
          </a:prstGeom>
        </p:spPr>
      </p:pic>
      <p:sp>
        <p:nvSpPr>
          <p:cNvPr id="4" name="Волна 3"/>
          <p:cNvSpPr/>
          <p:nvPr/>
        </p:nvSpPr>
        <p:spPr>
          <a:xfrm>
            <a:off x="7902429" y="4681057"/>
            <a:ext cx="4446165" cy="2176943"/>
          </a:xfrm>
          <a:prstGeom prst="wav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Составили: воспитатели</a:t>
            </a:r>
          </a:p>
          <a:p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Михальчук Н.П, Попова Н.А, Гудкова Ю.Ю, Недорезова Л.В, Иванова В.В, </a:t>
            </a:r>
            <a:r>
              <a:rPr lang="ru-RU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Караганова</a:t>
            </a:r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С.Г.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74084" y="218114"/>
            <a:ext cx="6769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Детский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сад № 7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«Василёк» г. Осинники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706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 descr="img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37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857999"/>
          </a:xfrm>
          <a:prstGeom prst="rect">
            <a:avLst/>
          </a:prstGeom>
        </p:spPr>
      </p:pic>
      <p:sp>
        <p:nvSpPr>
          <p:cNvPr id="6" name="Облако 5"/>
          <p:cNvSpPr/>
          <p:nvPr/>
        </p:nvSpPr>
        <p:spPr>
          <a:xfrm>
            <a:off x="5352176" y="453006"/>
            <a:ext cx="6694415" cy="5895784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2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ПРИВЕТ! Меня зовут </a:t>
            </a:r>
            <a:r>
              <a:rPr lang="ru-RU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ГТОшка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веселый и озорной! Я даже чем то похож на тебя и уверен,</a:t>
            </a:r>
          </a:p>
          <a:p>
            <a:pPr algn="ctr"/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ты, как и Я, увлекаешься спортом и ведёшь здоровый образ жизни!</a:t>
            </a:r>
          </a:p>
          <a:p>
            <a:pPr algn="ctr"/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Выполняем 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нормы ГТО:</a:t>
            </a:r>
          </a:p>
          <a:p>
            <a:pPr algn="ctr"/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здоровье укреплять</a:t>
            </a:r>
          </a:p>
          <a:p>
            <a:pPr algn="ctr"/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Патриотами, чтоб стать, </a:t>
            </a:r>
          </a:p>
          <a:p>
            <a:pPr algn="ctr"/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знал и стар, и млад,</a:t>
            </a:r>
          </a:p>
          <a:p>
            <a:pPr algn="ctr"/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здоровье -  это клад!!!!</a:t>
            </a:r>
          </a:p>
          <a:p>
            <a:pPr algn="ctr"/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посмотрим – кто кого!</a:t>
            </a:r>
          </a:p>
          <a:p>
            <a:pPr algn="ctr"/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на 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ГТО!!!</a:t>
            </a:r>
            <a:endParaRPr lang="ru-RU" sz="2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Ð¡Ð¿Ð¾ÑÑÐ¸Ð²Ð½Ð°Ñ Ð½ÐµÐ´ÐµÐ»Ñ - ÐÑÐ¸ÑÐ° ÐÐµÐ½Ð·Ñ"/>
          <p:cNvPicPr/>
          <p:nvPr/>
        </p:nvPicPr>
        <p:blipFill>
          <a:blip r:embed="rId3"/>
          <a:srcRect t="1207" r="71360"/>
          <a:stretch>
            <a:fillRect/>
          </a:stretch>
        </p:blipFill>
        <p:spPr bwMode="auto">
          <a:xfrm>
            <a:off x="83890" y="101989"/>
            <a:ext cx="1082180" cy="6654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303874" y="6375633"/>
            <a:ext cx="2164359" cy="482367"/>
          </a:xfrm>
          <a:prstGeom prst="rect">
            <a:avLst/>
          </a:prstGeom>
          <a:solidFill>
            <a:srgbClr val="FFE7E7"/>
          </a:solidFill>
          <a:ln>
            <a:solidFill>
              <a:srgbClr val="FFE7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631044" y="0"/>
            <a:ext cx="1837189" cy="469783"/>
          </a:xfrm>
          <a:prstGeom prst="rect">
            <a:avLst/>
          </a:prstGeom>
          <a:solidFill>
            <a:srgbClr val="FFE7E7"/>
          </a:solidFill>
          <a:ln>
            <a:solidFill>
              <a:srgbClr val="F8E0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24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369" y="1871471"/>
            <a:ext cx="6276747" cy="42196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Рисунок 6" descr="C:\Users\Admin\Desktop\ДУХИ\750x750bb.png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052" l="741" r="100000">
                        <a14:foregroundMark x1="50370" y1="35071" x2="58519" y2="37678"/>
                        <a14:foregroundMark x1="68148" y1="49289" x2="80000" y2="59005"/>
                        <a14:foregroundMark x1="28519" y1="51422" x2="29259" y2="65403"/>
                        <a14:foregroundMark x1="42222" y1="75118" x2="26667" y2="95972"/>
                        <a14:foregroundMark x1="64444" y1="78436" x2="71852" y2="97156"/>
                        <a14:foregroundMark x1="20370" y1="9242" x2="18148" y2="10664"/>
                        <a14:foregroundMark x1="46667" y1="1422" x2="48148" y2="5213"/>
                        <a14:foregroundMark x1="71852" y1="4976" x2="66667" y2="7346"/>
                        <a14:foregroundMark x1="85556" y1="15166" x2="90741" y2="14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34" y="3719945"/>
            <a:ext cx="1975139" cy="302808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Выноска-облако 11"/>
          <p:cNvSpPr/>
          <p:nvPr/>
        </p:nvSpPr>
        <p:spPr>
          <a:xfrm>
            <a:off x="1611749" y="830509"/>
            <a:ext cx="4126292" cy="3341563"/>
          </a:xfrm>
          <a:prstGeom prst="cloudCallout">
            <a:avLst>
              <a:gd name="adj1" fmla="val -43350"/>
              <a:gd name="adj2" fmla="val 5592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Выполнить ГТО совсем не просто!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 ловким, сильным должен быть, чтоб нормативы победить!!!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5431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684" y="1057013"/>
            <a:ext cx="5810246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3" name="Выноска-облако 12"/>
          <p:cNvSpPr/>
          <p:nvPr/>
        </p:nvSpPr>
        <p:spPr>
          <a:xfrm>
            <a:off x="788565" y="521971"/>
            <a:ext cx="4530055" cy="2622609"/>
          </a:xfrm>
          <a:prstGeom prst="cloudCallout">
            <a:avLst>
              <a:gd name="adj1" fmla="val -28823"/>
              <a:gd name="adj2" fmla="val 10841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зарядку очень любим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 её мы будем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Начинаем всё с ходьбы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Левой, правой – раз, два, три!!!!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08" y="3326768"/>
            <a:ext cx="4869575" cy="37134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9" name="Рисунок 8" descr="C:\Users\Admin\Desktop\ДУХИ\750x750bb.png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052" l="741" r="100000">
                        <a14:foregroundMark x1="50370" y1="35071" x2="58519" y2="37678"/>
                        <a14:foregroundMark x1="68148" y1="49289" x2="80000" y2="59005"/>
                        <a14:foregroundMark x1="28519" y1="51422" x2="29259" y2="65403"/>
                        <a14:foregroundMark x1="42222" y1="75118" x2="26667" y2="95972"/>
                        <a14:foregroundMark x1="64444" y1="78436" x2="71852" y2="97156"/>
                        <a14:foregroundMark x1="20370" y1="9242" x2="18148" y2="10664"/>
                        <a14:foregroundMark x1="46667" y1="1422" x2="48148" y2="5213"/>
                        <a14:foregroundMark x1="71852" y1="4976" x2="66667" y2="7346"/>
                        <a14:foregroundMark x1="85556" y1="15166" x2="90741" y2="14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3" y="3429000"/>
            <a:ext cx="1975139" cy="30280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431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626" y="1392731"/>
            <a:ext cx="5059680" cy="38545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Выноска-облако 6"/>
          <p:cNvSpPr/>
          <p:nvPr/>
        </p:nvSpPr>
        <p:spPr>
          <a:xfrm>
            <a:off x="914399" y="340343"/>
            <a:ext cx="4951828" cy="2684211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 нам плечи расправляет,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Силу, ловкость нам даёт.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нам мышцы развивает,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рекорды нас зовёт!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Чурляев-Владимир.-Спорт-ребята-очень-нужен-мы-со-спортом-крепко-дружим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64843" y="3207434"/>
            <a:ext cx="4656405" cy="34676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9" name="Рисунок 8" descr="C:\Users\Admin\Desktop\ДУХИ\750x750bb.png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052" l="741" r="100000">
                        <a14:foregroundMark x1="50370" y1="35071" x2="58519" y2="37678"/>
                        <a14:foregroundMark x1="68148" y1="49289" x2="80000" y2="59005"/>
                        <a14:foregroundMark x1="28519" y1="51422" x2="29259" y2="65403"/>
                        <a14:foregroundMark x1="42222" y1="75118" x2="26667" y2="95972"/>
                        <a14:foregroundMark x1="64444" y1="78436" x2="71852" y2="97156"/>
                        <a14:foregroundMark x1="20370" y1="9242" x2="18148" y2="10664"/>
                        <a14:foregroundMark x1="46667" y1="1422" x2="48148" y2="5213"/>
                        <a14:foregroundMark x1="71852" y1="4976" x2="66667" y2="7346"/>
                        <a14:foregroundMark x1="85556" y1="15166" x2="90741" y2="14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05" y="3511134"/>
            <a:ext cx="1975139" cy="30280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198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Выноска-облако 7"/>
          <p:cNvSpPr/>
          <p:nvPr/>
        </p:nvSpPr>
        <p:spPr>
          <a:xfrm>
            <a:off x="1413306" y="838414"/>
            <a:ext cx="2747633" cy="2735366"/>
          </a:xfrm>
          <a:prstGeom prst="cloudCallout">
            <a:avLst>
              <a:gd name="adj1" fmla="val -27855"/>
              <a:gd name="adj2" fmla="val 8826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Мороз, солнце и вода –наши лучшие друзья.</a:t>
            </a:r>
          </a:p>
        </p:txBody>
      </p:sp>
      <p:pic>
        <p:nvPicPr>
          <p:cNvPr id="2050" name="Picture 2" descr="https://ds05.infourok.ru/uploads/ex/03dd/00021334-333d84c0/hello_html_m4097aef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787" y="1169099"/>
            <a:ext cx="4200762" cy="48093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10" name="Рисунок 9" descr="D:\Загрузки\10007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310" b="6712"/>
          <a:stretch/>
        </p:blipFill>
        <p:spPr bwMode="auto">
          <a:xfrm>
            <a:off x="3790161" y="1958737"/>
            <a:ext cx="4060227" cy="48992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2" name="Picture 4" descr="http://mayaksbor.ru/upload/iblock/65a/65a79a279cadb55c2929f46b3adc0dc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317" y="696272"/>
            <a:ext cx="1143187" cy="10654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C:\Users\Admin\Desktop\ДУХИ\750x750bb.png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052" l="741" r="100000">
                        <a14:foregroundMark x1="50370" y1="35071" x2="58519" y2="37678"/>
                        <a14:foregroundMark x1="68148" y1="49289" x2="80000" y2="59005"/>
                        <a14:foregroundMark x1="28519" y1="51422" x2="29259" y2="65403"/>
                        <a14:foregroundMark x1="42222" y1="75118" x2="26667" y2="95972"/>
                        <a14:foregroundMark x1="64444" y1="78436" x2="71852" y2="97156"/>
                        <a14:foregroundMark x1="20370" y1="9242" x2="18148" y2="10664"/>
                        <a14:foregroundMark x1="46667" y1="1422" x2="48148" y2="5213"/>
                        <a14:foregroundMark x1="71852" y1="4976" x2="66667" y2="7346"/>
                        <a14:foregroundMark x1="85556" y1="15166" x2="90741" y2="14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30" y="3573779"/>
            <a:ext cx="1975139" cy="30280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365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Выноска-облако 7"/>
          <p:cNvSpPr/>
          <p:nvPr/>
        </p:nvSpPr>
        <p:spPr>
          <a:xfrm>
            <a:off x="834057" y="708872"/>
            <a:ext cx="4575184" cy="3487779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b="1" i="1" dirty="0">
                <a:solidFill>
                  <a:srgbClr val="002060"/>
                </a:solidFill>
              </a:rPr>
              <a:t>готовлюсь к ГТО – </a:t>
            </a:r>
            <a:endParaRPr lang="ru-RU" dirty="0">
              <a:solidFill>
                <a:srgbClr val="002060"/>
              </a:solidFill>
            </a:endParaRPr>
          </a:p>
          <a:p>
            <a:pPr algn="ctr"/>
            <a:r>
              <a:rPr lang="ru-RU" b="1" i="1" dirty="0">
                <a:solidFill>
                  <a:srgbClr val="002060"/>
                </a:solidFill>
              </a:rPr>
              <a:t>Это делать не легко,</a:t>
            </a:r>
            <a:endParaRPr lang="ru-RU" dirty="0">
              <a:solidFill>
                <a:srgbClr val="002060"/>
              </a:solidFill>
            </a:endParaRPr>
          </a:p>
          <a:p>
            <a:pPr algn="ctr"/>
            <a:r>
              <a:rPr lang="ru-RU" b="1" i="1" dirty="0">
                <a:solidFill>
                  <a:srgbClr val="002060"/>
                </a:solidFill>
              </a:rPr>
              <a:t>Мне помощники нужны:</a:t>
            </a:r>
            <a:endParaRPr lang="ru-RU" dirty="0">
              <a:solidFill>
                <a:srgbClr val="002060"/>
              </a:solidFill>
            </a:endParaRPr>
          </a:p>
          <a:p>
            <a:pPr algn="ctr"/>
            <a:r>
              <a:rPr lang="ru-RU" b="1" i="1" dirty="0">
                <a:solidFill>
                  <a:srgbClr val="002060"/>
                </a:solidFill>
              </a:rPr>
              <a:t>Штанги, гири, турники!</a:t>
            </a:r>
            <a:endParaRPr lang="ru-RU" dirty="0">
              <a:solidFill>
                <a:srgbClr val="002060"/>
              </a:solidFill>
            </a:endParaRPr>
          </a:p>
          <a:p>
            <a:pPr algn="ctr"/>
            <a:r>
              <a:rPr lang="ru-RU" b="1" i="1" dirty="0">
                <a:solidFill>
                  <a:srgbClr val="002060"/>
                </a:solidFill>
              </a:rPr>
              <a:t>Позову с собой друзей,</a:t>
            </a:r>
            <a:endParaRPr lang="ru-RU" dirty="0">
              <a:solidFill>
                <a:srgbClr val="002060"/>
              </a:solidFill>
            </a:endParaRPr>
          </a:p>
          <a:p>
            <a:pPr algn="ctr"/>
            <a:r>
              <a:rPr lang="ru-RU" b="1" i="1" dirty="0">
                <a:solidFill>
                  <a:srgbClr val="002060"/>
                </a:solidFill>
              </a:rPr>
              <a:t>Вместе прыгать веселей!</a:t>
            </a:r>
            <a:endParaRPr lang="ru-RU" dirty="0">
              <a:solidFill>
                <a:srgbClr val="002060"/>
              </a:solidFill>
            </a:endParaRPr>
          </a:p>
          <a:p>
            <a:pPr algn="ctr"/>
            <a:r>
              <a:rPr lang="ru-RU" b="1" i="1" dirty="0">
                <a:solidFill>
                  <a:srgbClr val="002060"/>
                </a:solidFill>
              </a:rPr>
              <a:t>Будем бегать и скакать,</a:t>
            </a:r>
            <a:endParaRPr lang="ru-RU" dirty="0">
              <a:solidFill>
                <a:srgbClr val="002060"/>
              </a:solidFill>
            </a:endParaRPr>
          </a:p>
          <a:p>
            <a:pPr algn="ctr"/>
            <a:r>
              <a:rPr lang="ru-RU" b="1" i="1" dirty="0">
                <a:solidFill>
                  <a:srgbClr val="002060"/>
                </a:solidFill>
              </a:rPr>
              <a:t>Чтоб здоровье укреплять!!!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170" name="Picture 2" descr="https://drasler.ru/wp-content/uploads/2019/06/%D0%9A%D0%B0%D1%80%D1%82%D0%B8%D0%BD%D0%BA%D0%B8-%D0%B4%D0%BB%D1%8F-%D0%B4%D0%B5%D1%82%D0%B5%D0%B9-%D0%BE-%D0%B7%D0%B4%D0%BE%D1%80%D0%BE%D0%B2%D0%BE%D0%BC-%D0%BE%D0%B1%D1%80%D0%B0%D0%B7%D0%B5-%D0%B6%D0%B8%D0%B7%D0%BD%D0%B8-%D0%BE%D1%87%D0%B5%D0%BD%D1%8C-%D0%BA%D1%80%D0%B0%D1%81%D0%B8%D0%B2%D1%8B%D0%B50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2228" y="1212760"/>
            <a:ext cx="6292719" cy="45904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:\Users\Admin\Desktop\ДУХИ\750x750bb.png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052" l="741" r="100000">
                        <a14:foregroundMark x1="50370" y1="35071" x2="58519" y2="37678"/>
                        <a14:foregroundMark x1="68148" y1="49289" x2="80000" y2="59005"/>
                        <a14:foregroundMark x1="28519" y1="51422" x2="29259" y2="65403"/>
                        <a14:foregroundMark x1="42222" y1="75118" x2="26667" y2="95972"/>
                        <a14:foregroundMark x1="64444" y1="78436" x2="71852" y2="97156"/>
                        <a14:foregroundMark x1="20370" y1="9242" x2="18148" y2="10664"/>
                        <a14:foregroundMark x1="46667" y1="1422" x2="48148" y2="5213"/>
                        <a14:foregroundMark x1="71852" y1="4976" x2="66667" y2="7346"/>
                        <a14:foregroundMark x1="85556" y1="15166" x2="90741" y2="14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29" y="3670525"/>
            <a:ext cx="1975139" cy="30280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237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Выноска-облако 7"/>
          <p:cNvSpPr/>
          <p:nvPr/>
        </p:nvSpPr>
        <p:spPr>
          <a:xfrm>
            <a:off x="602650" y="678459"/>
            <a:ext cx="4537363" cy="2566554"/>
          </a:xfrm>
          <a:prstGeom prst="cloudCallout">
            <a:avLst>
              <a:gd name="adj1" fmla="val -19169"/>
              <a:gd name="adj2" fmla="val 99762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Спортом надо заниматься,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здоровым оставаться!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image_image_16970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064" y="1122767"/>
            <a:ext cx="6359630" cy="55480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 descr="C:\Users\Admin\Desktop\ДУХИ\750x750bb.png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052" l="741" r="100000">
                        <a14:foregroundMark x1="50370" y1="35071" x2="58519" y2="37678"/>
                        <a14:foregroundMark x1="68148" y1="49289" x2="80000" y2="59005"/>
                        <a14:foregroundMark x1="28519" y1="51422" x2="29259" y2="65403"/>
                        <a14:foregroundMark x1="42222" y1="75118" x2="26667" y2="95972"/>
                        <a14:foregroundMark x1="64444" y1="78436" x2="71852" y2="97156"/>
                        <a14:foregroundMark x1="20370" y1="9242" x2="18148" y2="10664"/>
                        <a14:foregroundMark x1="46667" y1="1422" x2="48148" y2="5213"/>
                        <a14:foregroundMark x1="71852" y1="4976" x2="66667" y2="7346"/>
                        <a14:foregroundMark x1="85556" y1="15166" x2="90741" y2="14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86" y="3429000"/>
            <a:ext cx="1975139" cy="30280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237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23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227</Words>
  <Application>Microsoft Office PowerPoint</Application>
  <PresentationFormat>Широкоэкранный</PresentationFormat>
  <Paragraphs>42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Ерошов Владимир Витальевич</cp:lastModifiedBy>
  <cp:revision>51</cp:revision>
  <dcterms:created xsi:type="dcterms:W3CDTF">2019-10-21T13:48:54Z</dcterms:created>
  <dcterms:modified xsi:type="dcterms:W3CDTF">2019-11-26T02:00:37Z</dcterms:modified>
</cp:coreProperties>
</file>