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8" r:id="rId2"/>
    <p:sldId id="339" r:id="rId3"/>
    <p:sldId id="340" r:id="rId4"/>
    <p:sldId id="348" r:id="rId5"/>
    <p:sldId id="347" r:id="rId6"/>
    <p:sldId id="346" r:id="rId7"/>
    <p:sldId id="345" r:id="rId8"/>
    <p:sldId id="344" r:id="rId9"/>
    <p:sldId id="343" r:id="rId10"/>
    <p:sldId id="342" r:id="rId11"/>
    <p:sldId id="34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0" autoAdjust="0"/>
    <p:restoredTop sz="98810" autoAdjust="0"/>
  </p:normalViewPr>
  <p:slideViewPr>
    <p:cSldViewPr>
      <p:cViewPr varScale="1">
        <p:scale>
          <a:sx n="74" d="100"/>
          <a:sy n="74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6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1547664" y="620688"/>
            <a:ext cx="6336704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1619672" y="5085184"/>
            <a:ext cx="5976664" cy="1268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Автор: </a:t>
            </a:r>
            <a:r>
              <a:rPr lang="ru-RU" sz="2000" b="1" dirty="0" err="1" smtClean="0">
                <a:solidFill>
                  <a:schemeClr val="tx1"/>
                </a:solidFill>
              </a:rPr>
              <a:t>Шабунина</a:t>
            </a:r>
            <a:r>
              <a:rPr lang="ru-RU" sz="2000" b="1" dirty="0" smtClean="0">
                <a:solidFill>
                  <a:schemeClr val="tx1"/>
                </a:solidFill>
              </a:rPr>
              <a:t> Ольга Сергеевна, учитель начальных классов, МБОУ «Школа № 71»,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г. Прокопьевск,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2019 г.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26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«Кузбасс, ГТО на старт!»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492896"/>
            <a:ext cx="851797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работы: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Нормы ГТО нужно учесть,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защита страны  это общая честь!»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(авторское стихотворение)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Саглай\Desktop\урок ГТО (1)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96752"/>
            <a:ext cx="1584176" cy="15841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476672"/>
            <a:ext cx="85179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ВОВ и космонавты,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Спортсмены, телеведущие и астронавты,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наш президент В.В.Путин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Сдавали ГТО, хоть путь их был труден.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Саглай\Desktop\урок ГТО (1)\his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15121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Users\Саглай\Desktop\урок ГТО (1)\hist14.jpg"/>
          <p:cNvPicPr>
            <a:picLocks noChangeAspect="1" noChangeArrowheads="1"/>
          </p:cNvPicPr>
          <p:nvPr/>
        </p:nvPicPr>
        <p:blipFill>
          <a:blip r:embed="rId3" cstate="print"/>
          <a:srcRect b="5672"/>
          <a:stretch>
            <a:fillRect/>
          </a:stretch>
        </p:blipFill>
        <p:spPr bwMode="auto">
          <a:xfrm>
            <a:off x="2555776" y="2924944"/>
            <a:ext cx="1512168" cy="214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301208"/>
            <a:ext cx="1728192" cy="8640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Иван </a:t>
            </a:r>
          </a:p>
          <a:p>
            <a:pPr algn="ctr"/>
            <a:r>
              <a:rPr lang="ru-RU" sz="2800" dirty="0" err="1" smtClean="0"/>
              <a:t>Кожедуб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5301208"/>
            <a:ext cx="1872208" cy="8640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Николай </a:t>
            </a:r>
          </a:p>
          <a:p>
            <a:pPr algn="ctr"/>
            <a:r>
              <a:rPr lang="ru-RU" sz="2800" dirty="0" smtClean="0"/>
              <a:t>Гастелло </a:t>
            </a:r>
            <a:endParaRPr lang="ru-RU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1440657" cy="206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4499992" y="5301208"/>
            <a:ext cx="1872208" cy="8640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Алексей Леонов</a:t>
            </a:r>
            <a:endParaRPr lang="ru-RU" sz="2800" dirty="0"/>
          </a:p>
        </p:txBody>
      </p:sp>
      <p:pic>
        <p:nvPicPr>
          <p:cNvPr id="38915" name="Picture 3" descr="https://kherson.life/wp-content/uploads/2016/08/577e61203b01c-0001-c355d604-5506b407-5171-ffa5864b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140968"/>
            <a:ext cx="2232248" cy="158417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588224" y="5301208"/>
            <a:ext cx="1872208" cy="8640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В.В. Путин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https://i.gifer.com/PcLu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ttp://www.stroykat.com/upload/iblock/5ab/5ab1561c16f133bfe0782e2ac39bc68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356992"/>
            <a:ext cx="4296478" cy="3222359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04664"/>
            <a:ext cx="90767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Военное время давно миновало,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Потребность в защите по сей день не отпала.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Нормы ГТО нужно учесть, 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защита страны  это общая честь!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ttps://i.gifer.com/PcLu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  <p:pic>
        <p:nvPicPr>
          <p:cNvPr id="39941" name="Picture 5" descr="https://thumbs.gfycat.com/AdmirableRespectfulFlatcoatretriever-max-1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08920"/>
            <a:ext cx="1700189" cy="1800200"/>
          </a:xfrm>
          <a:prstGeom prst="rect">
            <a:avLst/>
          </a:prstGeom>
          <a:noFill/>
        </p:spPr>
      </p:pic>
      <p:pic>
        <p:nvPicPr>
          <p:cNvPr id="2052" name="Picture 4" descr="https://lifeo.ru/wp-content/uploads/gif-salyut-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724" y="1407045"/>
            <a:ext cx="3272230" cy="31020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2420888"/>
            <a:ext cx="7113422" cy="1002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-0.07333 L 0.38195 -0.191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476672"/>
            <a:ext cx="7366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нелегкое время трудовой страны,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Придумали нормы на случай войны.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Возвели эти нормы в рамках закона: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Нормы труда и обороны.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176464" cy="31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1008112" cy="20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683568" y="5157192"/>
            <a:ext cx="129614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1934г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5013176"/>
            <a:ext cx="1152128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1961г</a:t>
            </a:r>
            <a:endParaRPr lang="ru-RU" sz="2800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717032"/>
            <a:ext cx="1297167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7596336" y="5013176"/>
            <a:ext cx="1224136" cy="5314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1972г</a:t>
            </a:r>
            <a:endParaRPr lang="ru-RU" sz="2800" dirty="0"/>
          </a:p>
        </p:txBody>
      </p:sp>
      <p:pic>
        <p:nvPicPr>
          <p:cNvPr id="7" name="Picture 3" descr="https://i.gifer.com/PcLu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12468E-7 L 1.00798 -0.0210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ские фото в милитари-стиле"/>
          <p:cNvPicPr/>
          <p:nvPr/>
        </p:nvPicPr>
        <p:blipFill>
          <a:blip r:embed="rId2" cstate="print"/>
          <a:srcRect t="21077"/>
          <a:stretch>
            <a:fillRect/>
          </a:stretch>
        </p:blipFill>
        <p:spPr bwMode="auto">
          <a:xfrm>
            <a:off x="2915816" y="2492896"/>
            <a:ext cx="3024336" cy="4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21245" y="188640"/>
            <a:ext cx="84227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если вздумает напасть на нас враг,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Собрав свои силы в ударный кулак,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Врагу сможем дать мы  достойный отпор,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Защиты страны поставив затвор!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https://i.gifer.com/PcLu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  <p:pic>
        <p:nvPicPr>
          <p:cNvPr id="28675" name="Picture 3" descr="Мальчик в камуфляже и каск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573016"/>
            <a:ext cx="2009023" cy="2880320"/>
          </a:xfrm>
          <a:prstGeom prst="rect">
            <a:avLst/>
          </a:prstGeom>
          <a:noFill/>
        </p:spPr>
      </p:pic>
      <p:pic>
        <p:nvPicPr>
          <p:cNvPr id="7" name="Рисунок 6" descr="Сталкер для мальчиков камуфляж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068960"/>
            <a:ext cx="3168352" cy="36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55576" y="260648"/>
            <a:ext cx="80258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дать отпор, нужна подготовка: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Нужна сноровка и тренировка.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Подготовку нужно с детства проводить.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Необходимые уроки в школах вводить.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https://i.gifer.com/PcLu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  <p:pic>
        <p:nvPicPr>
          <p:cNvPr id="32771" name="Picture 3" descr="http://bakalavr-magistr.ru/upload/Fizk-ozdorovitelnaya-rabota-v-shkole-17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817789" cy="2510352"/>
          </a:xfrm>
          <a:prstGeom prst="rect">
            <a:avLst/>
          </a:prstGeom>
          <a:noFill/>
        </p:spPr>
      </p:pic>
      <p:pic>
        <p:nvPicPr>
          <p:cNvPr id="32773" name="Picture 5" descr="https://avatars.mds.yandex.net/get-pdb/1754666/1ba20c23-da40-4753-ad83-be3bf3b35d1a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3816424" cy="2547428"/>
          </a:xfrm>
          <a:prstGeom prst="rect">
            <a:avLst/>
          </a:prstGeom>
          <a:noFill/>
        </p:spPr>
      </p:pic>
      <p:pic>
        <p:nvPicPr>
          <p:cNvPr id="8" name="Рисунок 7" descr="http://48dou.ru/wp-content/uploads/2018/05/IMG_3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293096"/>
            <a:ext cx="3690292" cy="23762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s://avatars.mds.yandex.net/get-pdb/70729/5ef57dbd-1406-4ce8-9ffc-adcbff37a1a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3610"/>
            <a:ext cx="4163995" cy="2789009"/>
          </a:xfrm>
          <a:prstGeom prst="rect">
            <a:avLst/>
          </a:prstGeom>
          <a:noFill/>
        </p:spPr>
      </p:pic>
      <p:pic>
        <p:nvPicPr>
          <p:cNvPr id="5" name="Рисунок 4" descr="http://andrey-eltsov.ru/wp-content/uploads/2017/02/Gg_jhYy-Jjhy8%D0%94%D0%BE%D1%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888432" cy="270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548680"/>
            <a:ext cx="84659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Готовясь защищать свою страну,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подготовиться и самому,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 больше времени на тренировках,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свое тело, смекалку, сноровку.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https://i.gifer.com/PcLu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31640" y="188640"/>
            <a:ext cx="77055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забывать и про взрослых людей: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Тренировать их не хуже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Полученные знания нужно проверять,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Нормы ГТО не отменять!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livekuban.ru/upload/iblock/bcb/bcb905a52bae7a4861f126aca5a6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840760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ttps://i.gifer.com/PcLu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tkblogdotcom.files.wordpress.com/2012/05/1448777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653136"/>
            <a:ext cx="2304256" cy="1728192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55576" y="260648"/>
            <a:ext cx="81676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труду и обороне готов будешь ты!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Станешь эталоном физической красоты!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ступени ГТО  сможешь пройти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железное здоровье приобрести.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36912"/>
            <a:ext cx="7758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I.    </a:t>
            </a:r>
            <a:r>
              <a:rPr lang="ru-RU" sz="2000" b="1" dirty="0" smtClean="0">
                <a:solidFill>
                  <a:srgbClr val="002060"/>
                </a:solidFill>
              </a:rPr>
              <a:t>  СТУПЕНЬ — возрастная группа от 6 до 8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II.     СТУПЕНЬ — возрастная группа от 9 до 10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III.    СТУПЕНЬ — возрастная группа от 11 до 12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IV.    СТУПЕНЬ — возрастная группа от 13 до 15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V.     СТУПЕНЬ — возрастная группа от 16 до 17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VI.    СТУПЕНЬ — возрастная группа от 18 до 29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VII.   СТУПЕНЬ — возрастная группа от 30 до 39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VIII.  СТУПЕНЬ — возрастная группа от 40 до 49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IX.    СТУПЕНЬ — возрастная группа от 50 до 59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X.     СТУПЕНЬ — возрастная группа от 60 до 69 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XI.    СТУПЕНЬ — возрастная группа от 70 лет и старше 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https://i.gifer.com/PcLu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0342E-6 L 0.79931 -0.232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931 -0.23294 L 1.01198 -0.075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868144" y="5733256"/>
            <a:ext cx="209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Серебряный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olimp.kcbux.ru/Raznoe/gto/znachok-gto-0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365104"/>
            <a:ext cx="1368152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87624" y="332656"/>
            <a:ext cx="70820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 шагов до победы идти,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 отличия приобрести.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долог был твой век,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Сдавай ГТО, если ты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Саглай\Desktop\feedback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551323" cy="271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ttps://i.gifer.com/PcLu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  <p:pic>
        <p:nvPicPr>
          <p:cNvPr id="6" name="Рисунок 5" descr="http://olimp.kcbux.ru/Raznoe/gto/znachok-gto-03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636912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limp.kcbux.ru/Raznoe/gto/znachok-gto-01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636912"/>
            <a:ext cx="1296144" cy="13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50657" y="4131468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Бронзовый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4005064"/>
            <a:ext cx="1020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71600" y="332656"/>
            <a:ext cx="7039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понапрасну время терять: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Сидеть в компьютерах и не гулять,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 пойти спортзал посетить,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пользой время себе посвятить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25344"/>
            <a:ext cx="61156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https://i.gifer.com/PcLu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071235"/>
            <a:ext cx="1368152" cy="1786765"/>
          </a:xfrm>
          <a:prstGeom prst="rect">
            <a:avLst/>
          </a:prstGeom>
          <a:noFill/>
        </p:spPr>
      </p:pic>
      <p:pic>
        <p:nvPicPr>
          <p:cNvPr id="37891" name="Picture 3" descr="https://i.siteapi.org/Sx2Edn8CWnFSM7GT6qbruM9TZUI=/b07b85323de9085.s.siteapi.org/img/7k8j3747tbc4cg4occk0c88ok40o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544616" cy="38020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1.09862 0.00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319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Ерошов Владимир Витальевич</cp:lastModifiedBy>
  <cp:revision>203</cp:revision>
  <dcterms:created xsi:type="dcterms:W3CDTF">2010-02-14T08:29:43Z</dcterms:created>
  <dcterms:modified xsi:type="dcterms:W3CDTF">2019-11-12T09:47:19Z</dcterms:modified>
</cp:coreProperties>
</file>